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6408" autoAdjust="0"/>
  </p:normalViewPr>
  <p:slideViewPr>
    <p:cSldViewPr snapToGrid="0">
      <p:cViewPr varScale="1">
        <p:scale>
          <a:sx n="143" d="100"/>
          <a:sy n="143" d="100"/>
        </p:scale>
        <p:origin x="13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0B3252-6EA7-42D9-AAED-91EEC2B6A311}" type="datetime1">
              <a:rPr lang="cs-CZ" smtClean="0"/>
              <a:t>30.10.2025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6DA2-773A-4AC1-B40B-F640A44E51E8}" type="datetime1">
              <a:rPr lang="cs-CZ" smtClean="0"/>
              <a:pPr/>
              <a:t>30.10.2025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76A5465A-B1FE-4D10-8E2E-12E4FACE545D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0F179-20D5-40DE-8D2A-5A21AA776BBA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D82126-8CE3-413A-B2FB-F3B45F4EABB9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7" name="Přímá spojnice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F15E39-0F2C-4647-8FCF-1995B7F4DF78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F4F870-D27D-4401-B8A5-C167A93E7830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6095B8-11EA-421F-966B-547B4D37D5D6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CDA79-6A59-4F5C-A3CA-461E93A0DD6D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C0E99-7BD9-4672-8B9D-3878EA795850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D04737-7DBC-4D71-B9AA-0363B2374C14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818ED-32CB-4648-A2D5-90F68C18BE5E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A9F4C-2151-427E-9DCB-D88B37F434F6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71650906-2103-4445-A61B-40C230A96C5C}" type="datetime1">
              <a:rPr lang="cs-CZ" noProof="0" smtClean="0"/>
              <a:t>30.10.2025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etwork.university/direct-club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www.network.university/clenove-a-partner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cs-CZ" dirty="0">
                <a:solidFill>
                  <a:srgbClr val="FFFFFF"/>
                </a:solidFill>
              </a:rPr>
              <a:t>Postup registrace do Direct Clubu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/>
          </a:bodyPr>
          <a:lstStyle/>
          <a:p>
            <a:pPr rtl="0"/>
            <a:r>
              <a:rPr lang="pl-PL" dirty="0">
                <a:solidFill>
                  <a:srgbClr val="FFFFFF"/>
                </a:solidFill>
              </a:rPr>
              <a:t>K</a:t>
            </a:r>
            <a:r>
              <a:rPr lang="cs-CZ" dirty="0">
                <a:solidFill>
                  <a:srgbClr val="FFFFFF"/>
                </a:solidFill>
              </a:rPr>
              <a:t>rok za krokem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E765C-6E7A-8A11-1B6C-BABB1CA9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 na regi</a:t>
            </a:r>
            <a:r>
              <a:rPr lang="cs-CZ" dirty="0" err="1"/>
              <a:t>strační</a:t>
            </a:r>
            <a:r>
              <a:rPr lang="cs-CZ" dirty="0"/>
              <a:t> link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D3E930C-2BDD-8B13-B938-DB70241079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938" y="4020577"/>
            <a:ext cx="4754562" cy="553571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FF71EB-8853-4145-3BCD-A53CAD1044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Registrační link jsi obdržel od stávajícího Člena Direct Clubu, který doporučil Tvou osobu nebo firmu jako nového Člena nebo Partnera Direct Clubu.</a:t>
            </a:r>
          </a:p>
        </p:txBody>
      </p:sp>
    </p:spTree>
    <p:extLst>
      <p:ext uri="{BB962C8B-B14F-4D97-AF65-F5344CB8AC3E}">
        <p14:creationId xmlns:p14="http://schemas.microsoft.com/office/powerpoint/2010/main" val="20002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582D9-67A2-25E7-AF7E-E8266980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914036" cy="1499616"/>
          </a:xfrm>
        </p:spPr>
        <p:txBody>
          <a:bodyPr/>
          <a:lstStyle/>
          <a:p>
            <a:r>
              <a:rPr lang="cs-CZ" dirty="0"/>
              <a:t>Vyplň formulář a klikni na „vytvoř si účet“</a:t>
            </a:r>
          </a:p>
        </p:txBody>
      </p:sp>
      <p:pic>
        <p:nvPicPr>
          <p:cNvPr id="5" name="Zástupný obsah 4" descr="Obsah obrázku text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B3875686-A5EA-FC70-4C74-AD74C67A3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754" y="2286000"/>
            <a:ext cx="2712629" cy="4022725"/>
          </a:xfrm>
        </p:spPr>
      </p:pic>
    </p:spTree>
    <p:extLst>
      <p:ext uri="{BB962C8B-B14F-4D97-AF65-F5344CB8AC3E}">
        <p14:creationId xmlns:p14="http://schemas.microsoft.com/office/powerpoint/2010/main" val="29913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5CE82-645E-F403-2D05-E3A65737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02184" cy="1499616"/>
          </a:xfrm>
        </p:spPr>
        <p:txBody>
          <a:bodyPr>
            <a:normAutofit/>
          </a:bodyPr>
          <a:lstStyle/>
          <a:p>
            <a:r>
              <a:rPr lang="cs-CZ" sz="4400" dirty="0"/>
              <a:t>Právě jsi získal úroveň členství „Direct Club FREE“</a:t>
            </a:r>
          </a:p>
        </p:txBody>
      </p:sp>
      <p:pic>
        <p:nvPicPr>
          <p:cNvPr id="5" name="Zástupný obsah 4" descr="Obsah obrázku text, emblém, symbol, logo">
            <a:extLst>
              <a:ext uri="{FF2B5EF4-FFF2-40B4-BE49-F238E27FC236}">
                <a16:creationId xmlns:a16="http://schemas.microsoft.com/office/drawing/2014/main" id="{2526EB54-F97A-56B9-175A-23DC991D6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706" y="2286000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13574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9E319-D13F-7252-64AC-B1B0BF09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Máš-li zájem o placené členství nebo partnerství, zvol z následujících možností: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88B20B-6403-8B44-C90D-D3B1C873F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Pokud máš zájem o placené členství, klikni zde: </a:t>
            </a:r>
            <a:r>
              <a:rPr lang="cs-CZ" dirty="0">
                <a:hlinkClick r:id="rId2"/>
              </a:rPr>
              <a:t>Projekt Direct Club :: </a:t>
            </a:r>
            <a:r>
              <a:rPr lang="cs-CZ" dirty="0" err="1">
                <a:hlinkClick r:id="rId2"/>
              </a:rPr>
              <a:t>network.university</a:t>
            </a:r>
            <a:r>
              <a:rPr lang="cs-CZ" dirty="0"/>
              <a:t> a vyber si z následujících možností.</a:t>
            </a:r>
          </a:p>
        </p:txBody>
      </p:sp>
      <p:pic>
        <p:nvPicPr>
          <p:cNvPr id="8" name="Zástupný obsah 7" descr="Obsah obrázku text, snímek obrazovky, logo, Písmo&#10;&#10;Obsah generovaný pomocí AI může být nesprávný.">
            <a:extLst>
              <a:ext uri="{FF2B5EF4-FFF2-40B4-BE49-F238E27FC236}">
                <a16:creationId xmlns:a16="http://schemas.microsoft.com/office/drawing/2014/main" id="{4FF12BC7-D741-777D-3386-2B5E6A8A6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3938" y="3673220"/>
            <a:ext cx="4754562" cy="192932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2A22C7E-7BCB-9105-A243-BCB530110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Pokud máš zájem poskytovat bonusy a výhody členům Direct Clubu, </a:t>
            </a:r>
            <a:r>
              <a:rPr lang="cs-CZ" dirty="0" err="1"/>
              <a:t>kliekni</a:t>
            </a:r>
            <a:r>
              <a:rPr lang="cs-CZ" dirty="0"/>
              <a:t> zde: </a:t>
            </a:r>
            <a:r>
              <a:rPr lang="cs-CZ" dirty="0">
                <a:hlinkClick r:id="rId4"/>
              </a:rPr>
              <a:t>Členové a partneři :: </a:t>
            </a:r>
            <a:r>
              <a:rPr lang="cs-CZ" dirty="0" err="1">
                <a:hlinkClick r:id="rId4"/>
              </a:rPr>
              <a:t>network.university</a:t>
            </a:r>
            <a:r>
              <a:rPr lang="cs-CZ" dirty="0"/>
              <a:t> a vyber si z následujících možností.</a:t>
            </a:r>
          </a:p>
        </p:txBody>
      </p:sp>
      <p:pic>
        <p:nvPicPr>
          <p:cNvPr id="10" name="Zástupný obsah 9" descr="Obsah obrázku text, snímek obrazovky, logo&#10;&#10;Obsah generovaný pomocí AI může být nesprávný.">
            <a:extLst>
              <a:ext uri="{FF2B5EF4-FFF2-40B4-BE49-F238E27FC236}">
                <a16:creationId xmlns:a16="http://schemas.microsoft.com/office/drawing/2014/main" id="{F2A5D81F-D5B9-0CCF-07FE-B04EB0D6C2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7197829" y="2967038"/>
            <a:ext cx="2341355" cy="3341687"/>
          </a:xfrm>
        </p:spPr>
      </p:pic>
    </p:spTree>
    <p:extLst>
      <p:ext uri="{BB962C8B-B14F-4D97-AF65-F5344CB8AC3E}">
        <p14:creationId xmlns:p14="http://schemas.microsoft.com/office/powerpoint/2010/main" val="27743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403_TF22378848.potx" id="{88F210FF-C011-4EFE-AA85-1D02D2B94E9C}" vid="{290BA762-FB75-486E-97D2-52521D19DF9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Integrál</Template>
  <TotalTime>32</TotalTime>
  <Words>124</Words>
  <Application>Microsoft Office PowerPoint</Application>
  <PresentationFormat>Širokoúhlá obrazovka</PresentationFormat>
  <Paragraphs>10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Tw Cen MT Condensed</vt:lpstr>
      <vt:lpstr>Wingdings 3</vt:lpstr>
      <vt:lpstr>Integrál</vt:lpstr>
      <vt:lpstr>Postup registrace do Direct Clubu</vt:lpstr>
      <vt:lpstr>Klikni na registrační link</vt:lpstr>
      <vt:lpstr>Vyplň formulář a klikni na „vytvoř si účet“</vt:lpstr>
      <vt:lpstr>Právě jsi získal úroveň členství „Direct Club FREE“</vt:lpstr>
      <vt:lpstr>Máš-li zájem o placené členství nebo partnerství, zvol z následujících možností: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Sikora</dc:creator>
  <cp:lastModifiedBy>Daniel Sikora</cp:lastModifiedBy>
  <cp:revision>3</cp:revision>
  <dcterms:created xsi:type="dcterms:W3CDTF">2025-10-30T11:03:09Z</dcterms:created>
  <dcterms:modified xsi:type="dcterms:W3CDTF">2025-10-30T11:35:41Z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